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457200" y="45720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Llms conventional language models</a:t>
            </a:r>
            <a:endParaRPr/>
          </a:p>
        </p:txBody>
      </p:sp>
      <p:pic>
        <p:nvPicPr>
          <p:cNvPr descr="tmphwvoqda_.png"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588" y="3017520"/>
            <a:ext cx="2988302" cy="1618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pz71q_3qr.png"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4885" y="3017520"/>
            <a:ext cx="1234749" cy="1618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pewx7adk7.png"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5129206"/>
            <a:ext cx="4069080" cy="81497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57200" y="1645920"/>
            <a:ext cx="82296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and inference of LLMs require considerable computational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Progress in LLMs has been achieved by improving pre-training techniques and expanding training datasets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Pre-trained language models (PLMs) have become prevalent since the late 2010s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PLMs learn universal language representations from extensive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advancement of LLMs depends on the availability of pre-trained datasets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 improving language models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analyzes language models, focusing on challenges and limitations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Language models are trained on extensive textual datasets and used for various language processing tasks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Tokenization, the process of breaking down text into tokens, is a fundamental component of language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research may focus on established methodologies and might not cover recent advancements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Addressing limitations and ethical issues in natural language processing requires significant effort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2019 large language models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discusses challenges related to large language models (LLMs)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Concerns about LLMs include improper use, unethical implementation, and compromised integrity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research may focus on established methodologies, potentially overlooking recent developments in the rapidly evolving field of language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Transformer-based language models and their architectures are examined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Further development of LLMs is needed, with the need to address issues such as the production of incorrect or inappropriate text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Llms various nlp tasks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NLP applications face obstacles due to language complexity and computational demands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can be applied to NLP tasks by reformulating them as text generation challenges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LLMs' architectures and parameter spaces are complex and inaccessible, limiting the use of some NLP methods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and inference of LLMs require substantial computational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can generate human-like language and have shown recent progress in NLP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Language models llms various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and inference of Large Language Models (LLMs) require significant computational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Progress in LLMs has been achieved through improved pre-training techniques and expanding the training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Transformer-based language models are examined and summarized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LLMs' architecture and parameter space complexity limits the influence of certain methods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Visual Language Models (VLMs) draw inspiration from pre-trained models in computer vision (CV) and natural language processing (NLP)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Creating large language models</a:t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Tokenization strategies are important and have different benefits and constraints, influencing language modeling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examines Transformer-based language models (LLMs)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mentions potential issues with LLMs, including misuse, ethical concerns, and compromised integrity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A limitation of the research is that it might not include recent developments in the quickly evolving field of LLMs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and inference of large language models require significant computational resources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/>
        </p:nvSpPr>
        <p:spPr>
          <a:xfrm>
            <a:off x="457200" y="45720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Language models llms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57200" y="1645920"/>
            <a:ext cx="8229600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and inference of Large Language Models (LLMs) require significant computational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Transformer-based language models are examined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don't benefit from certain methods due to architectural complexity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There is limited influence over LLM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are improving in discerning true statements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457200" y="45720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Language modeling mlm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457200" y="1645920"/>
            <a:ext cx="8229600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analysis focuses on challenges within the language model domain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research primarily uses established methodologies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Vocabulary construction techniques like BPE and ULM are utilized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Sentence modeling provides insights into semantic meaning and aids software development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Tokenization is a crucial step in language models, involving the division of text into tokens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Llm technology evolving nlp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are a prominent area within NLP and are capable of generating human-like 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Understanding the capabilities and limitations of LLMs is crucial for maximizing their utility in NLP tasks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NLP faces obstacles due to the intricacies of language and computational demands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discusses challenges and limitations in existing LLM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current state of LLM technology and the evolving NLP landscape are key areas of focus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/>
        </p:nvSpPr>
        <p:spPr>
          <a:xfrm>
            <a:off x="457200" y="45720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Large language models llms</a:t>
            </a:r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457200" y="1645920"/>
            <a:ext cx="8229600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and inference of Large Language Models (LLMs) require considerable computational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examines Transformer-based language models (LLMs)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LLMs' architecture complexity limits the influence of certain methods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Improvements in LLMs are achieved through pre-training techniques and expanded training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discusses technical frameworks and surveys related to LLMs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Llms large language models</a:t>
            </a:r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and inference of LLMs require considerable computational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discusses Large Language Models (LLMs) and their functionalities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are examined through the lens of Transformer-based language models and their architectures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Current language models (LMs) are utilized for specific tasks like code generation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may not benefit from certain methods due to their complex architecture and parameter space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457200" y="45720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Language model employs deep</a:t>
            </a:r>
            <a:endParaRPr/>
          </a:p>
        </p:txBody>
      </p:sp>
      <p:pic>
        <p:nvPicPr>
          <p:cNvPr descr="tmptrutvi7m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1920" y="2267718"/>
            <a:ext cx="2697480" cy="10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p22g_4ldt.png"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3965" y="1645920"/>
            <a:ext cx="1431229" cy="2331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p4kp2r86i.png" id="96" name="Google Shape;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9169" y="4069080"/>
            <a:ext cx="1822981" cy="233172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457200" y="1645920"/>
            <a:ext cx="3200400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analyzes challenges related to language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Tokenization techniques like Byte-Pair Encoding (BPE) and Unigram Language Model (ULM) are used to create vocabularies for language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Tokenization involves breaking text into tokens, which are fundamental components for language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research focuses on established methodologies and may not include recent developments in language models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Vey large language models</a:t>
            </a:r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and inference of Large Language Models (LLMs) require significant computational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Transformer-based language models are examined and synopses are provided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Tokenization techniques like Byte-Pair Encoding (BPE) and Unigram Language Model (ULM) are used to build vocabularies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have advanced by improving pre-training methods and expanding training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LLMs involves managing large datasets and optimizing model parameters, which can be computationally intensive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457200" y="45720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 tasks llms</a:t>
            </a:r>
            <a:endParaRPr/>
          </a:p>
        </p:txBody>
      </p:sp>
      <p:pic>
        <p:nvPicPr>
          <p:cNvPr descr="tmpki6z26at.png"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545" y="3968496"/>
            <a:ext cx="6688908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457200" y="1645920"/>
            <a:ext cx="8229600" cy="21396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can improve their functionalities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are complex and their architecture is inaccessible, which limits their benefit from certain methods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PLMs can generate text independently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Text generation is a key application of LMs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Reformulating tasks as text generation can help apply LLMs to address them efficiently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Provided large language models</a:t>
            </a:r>
            <a:endParaRPr/>
          </a:p>
        </p:txBody>
      </p:sp>
      <p:pic>
        <p:nvPicPr>
          <p:cNvPr descr="tmpklaobrtd.png"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119" y="4050792"/>
            <a:ext cx="2037760" cy="246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274320" y="1645920"/>
            <a:ext cx="8595360" cy="2221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section examines Transformer-based language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Language models require significant computational resources for training and inference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Vocabulary construction often uses techniques like Byte-Pair Encoding (BPE) or Unigram Language Model (ULM)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Fine-tuning with custom datasets and objectives is used for specific applications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Language models are trained on extensive textual datasets and can perform various language processing tasks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2018 large language models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Large Language Models (LLMs) are pushing boundaries, but issues exist regarding their implementation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Concerns include improper use, unethical implementation, and compromised integrity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Research primarily focuses on established methodologies and might not include recent developments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Transformer-based language models are examined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Further development is needed for LLMs to reach their full potential, alongside ethical guideline establishment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Improves large language models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Large Language Models (LLMs) face challenges including improper use, unethical implementation, and compromised integrity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can generate text that seems plausible but contains incorrect or inappropriate information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are often fine-tuned with specific datasets and objectives for their intended applications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research may focus on established methodologies, potentially overlooking recent developments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457200" y="45720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Large language models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457200" y="1645920"/>
            <a:ext cx="8229600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Training and inference of Large Language Models (LLMs) require significant computational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examines Transformer-based language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Tokenization techniques like Byte-Pair Encoding (BPE) and Unigram Language Model (ULM) are used for vocabulary construction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Various tokenization strategies have unique advantages and disadvantages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touches on language models used for code generation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 ai models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text provides an overview of Large Language Models (LLMs) within the context of Natural Language Processing (NLP)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It highlights the progression of NLP and AI models, including the initial challenges and advancements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text mentions the use of neural networks and fine-tuning in models like BERT for NLP tasks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importance of developing new methodologies is emphasized for future advancements in NLP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text touches upon the use of deep learning algorithms and the significance of generative language 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274320" y="274320"/>
            <a:ext cx="85953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2017 large language models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274320" y="1645920"/>
            <a:ext cx="85953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document examines Transformer-based language models (LLMs)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Tokenization strategies are discussed in relation to LLMs, acknowledging their benefits and constraints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research primarily focuses on established methodologies and may not cover recent advancements in language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LLMs have potential ethical concerns, including improper use and compromised integrity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• The development of LLMs requires significant computational 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